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620000" cy="10160000"/>
  <p:notesSz cx="6797675" cy="9926638"/>
  <p:embeddedFontLst>
    <p:embeddedFont>
      <p:font typeface="Helvetica Neue" panose="020B0604020202020204" charset="0"/>
      <p:regular r:id="rId4"/>
      <p:bold r:id="rId5"/>
      <p:italic r:id="rId6"/>
      <p:boldItalic r:id="rId7"/>
    </p:embeddedFont>
    <p:embeddedFont>
      <p:font typeface="Helvetica Neue Light" panose="020B0604020202020204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200">
          <p15:clr>
            <a:srgbClr val="000000"/>
          </p15:clr>
        </p15:guide>
        <p15:guide id="2" pos="240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joe6NUXzjIw+XAdrL97f4tSfqo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2228" y="36"/>
      </p:cViewPr>
      <p:guideLst>
        <p:guide orient="horz" pos="3200"/>
        <p:guide pos="24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customschemas.google.com/relationships/presentationmetadata" Target="metadata"/><Relationship Id="rId10" Type="http://schemas.openxmlformats.org/officeDocument/2006/relationships/font" Target="fonts/font7.fntdata"/><Relationship Id="rId19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 txBox="1">
            <a:spLocks noGrp="1"/>
          </p:cNvSpPr>
          <p:nvPr>
            <p:ph type="body" idx="1"/>
          </p:nvPr>
        </p:nvSpPr>
        <p:spPr>
          <a:xfrm>
            <a:off x="906358" y="4715154"/>
            <a:ext cx="4984962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sottotitolo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744140" y="3182441"/>
            <a:ext cx="6131720" cy="193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3"/>
          <p:cNvSpPr txBox="1">
            <a:spLocks noGrp="1"/>
          </p:cNvSpPr>
          <p:nvPr>
            <p:ph type="body" idx="1"/>
          </p:nvPr>
        </p:nvSpPr>
        <p:spPr>
          <a:xfrm>
            <a:off x="744140" y="5169296"/>
            <a:ext cx="6131720" cy="66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- Orizzontale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>
            <a:spLocks noGrp="1"/>
          </p:cNvSpPr>
          <p:nvPr>
            <p:ph type="pic" idx="2"/>
          </p:nvPr>
        </p:nvSpPr>
        <p:spPr>
          <a:xfrm>
            <a:off x="941337" y="2594570"/>
            <a:ext cx="5729884" cy="3467696"/>
          </a:xfrm>
          <a:prstGeom prst="rect">
            <a:avLst/>
          </a:prstGeom>
          <a:noFill/>
          <a:ln>
            <a:noFill/>
          </a:ln>
        </p:spPr>
      </p:sp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744140" y="6159003"/>
            <a:ext cx="6131720" cy="83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744140" y="7022207"/>
            <a:ext cx="6131720" cy="662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sldNum" idx="12"/>
          </p:nvPr>
        </p:nvSpPr>
        <p:spPr>
          <a:xfrm>
            <a:off x="3643062" y="7639843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- Centrato">
  <p:cSld name="Titolo - Centrato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>
            <a:spLocks noGrp="1"/>
          </p:cNvSpPr>
          <p:nvPr>
            <p:ph type="title"/>
          </p:nvPr>
        </p:nvSpPr>
        <p:spPr>
          <a:xfrm>
            <a:off x="744140" y="4112617"/>
            <a:ext cx="6131720" cy="1934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- Verticale">
  <p:cSld name="Foto - Vertica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>
            <a:spLocks noGrp="1"/>
          </p:cNvSpPr>
          <p:nvPr>
            <p:ph type="pic" idx="2"/>
          </p:nvPr>
        </p:nvSpPr>
        <p:spPr>
          <a:xfrm>
            <a:off x="3936503" y="2594570"/>
            <a:ext cx="3125392" cy="4822032"/>
          </a:xfrm>
          <a:prstGeom prst="rect">
            <a:avLst/>
          </a:prstGeom>
          <a:noFill/>
          <a:ln>
            <a:noFill/>
          </a:ln>
        </p:spPr>
      </p:sp>
      <p:sp>
        <p:nvSpPr>
          <p:cNvPr id="23" name="Google Shape;23;p6"/>
          <p:cNvSpPr txBox="1">
            <a:spLocks noGrp="1"/>
          </p:cNvSpPr>
          <p:nvPr>
            <p:ph type="title"/>
          </p:nvPr>
        </p:nvSpPr>
        <p:spPr>
          <a:xfrm>
            <a:off x="558105" y="2594570"/>
            <a:ext cx="3125392" cy="2336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Helvetica Neue Light"/>
              <a:buNone/>
              <a:defRPr sz="6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1"/>
          </p:nvPr>
        </p:nvSpPr>
        <p:spPr>
          <a:xfrm>
            <a:off x="558105" y="5013027"/>
            <a:ext cx="3125392" cy="2403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- In alto">
  <p:cSld name="Titolo - In alto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558105" y="2482949"/>
            <a:ext cx="6503790" cy="12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punti elenco">
  <p:cSld name="Titolo e punti elenco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558105" y="2482949"/>
            <a:ext cx="6503790" cy="12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558105" y="3747988"/>
            <a:ext cx="6503790" cy="3683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rmAutofit/>
          </a:bodyPr>
          <a:lstStyle>
            <a:lvl1pPr marL="457200" lvl="0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1pPr>
            <a:lvl2pPr marL="914400" lvl="1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2pPr>
            <a:lvl3pPr marL="1371600" lvl="2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3pPr>
            <a:lvl4pPr marL="1828800" lvl="3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4pPr>
            <a:lvl5pPr marL="2286000" lvl="4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, punti elenco e foto">
  <p:cSld name="Titolo, punti elenco e foto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>
            <a:spLocks noGrp="1"/>
          </p:cNvSpPr>
          <p:nvPr>
            <p:ph type="pic" idx="2"/>
          </p:nvPr>
        </p:nvSpPr>
        <p:spPr>
          <a:xfrm>
            <a:off x="3936503" y="3747988"/>
            <a:ext cx="3125392" cy="3683497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9"/>
          <p:cNvSpPr txBox="1">
            <a:spLocks noGrp="1"/>
          </p:cNvSpPr>
          <p:nvPr>
            <p:ph type="title"/>
          </p:nvPr>
        </p:nvSpPr>
        <p:spPr>
          <a:xfrm>
            <a:off x="558105" y="2482949"/>
            <a:ext cx="6503790" cy="1265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1"/>
          </p:nvPr>
        </p:nvSpPr>
        <p:spPr>
          <a:xfrm>
            <a:off x="558105" y="3747988"/>
            <a:ext cx="3125392" cy="3683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rmAutofit/>
          </a:bodyPr>
          <a:lstStyle>
            <a:lvl1pPr marL="457200" lvl="0" indent="-361950" algn="l">
              <a:lnSpc>
                <a:spcPct val="100000"/>
              </a:lnSpc>
              <a:spcBef>
                <a:spcPts val="33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sz="2800"/>
            </a:lvl1pPr>
            <a:lvl2pPr marL="914400" lvl="1" indent="-361950" algn="l">
              <a:lnSpc>
                <a:spcPct val="100000"/>
              </a:lnSpc>
              <a:spcBef>
                <a:spcPts val="33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sz="2800"/>
            </a:lvl2pPr>
            <a:lvl3pPr marL="1371600" lvl="2" indent="-361950" algn="l">
              <a:lnSpc>
                <a:spcPct val="100000"/>
              </a:lnSpc>
              <a:spcBef>
                <a:spcPts val="33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sz="2800"/>
            </a:lvl3pPr>
            <a:lvl4pPr marL="1828800" lvl="3" indent="-361950" algn="l">
              <a:lnSpc>
                <a:spcPct val="100000"/>
              </a:lnSpc>
              <a:spcBef>
                <a:spcPts val="33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sz="2800"/>
            </a:lvl4pPr>
            <a:lvl5pPr marL="2286000" lvl="4" indent="-361950" algn="l">
              <a:lnSpc>
                <a:spcPct val="100000"/>
              </a:lnSpc>
              <a:spcBef>
                <a:spcPts val="330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Helvetica Neue Light"/>
              <a:buChar char="•"/>
              <a:defRPr sz="2800"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unti elenco">
  <p:cSld name="Punti elenco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>
            <a:spLocks noGrp="1"/>
          </p:cNvSpPr>
          <p:nvPr>
            <p:ph type="body" idx="1"/>
          </p:nvPr>
        </p:nvSpPr>
        <p:spPr>
          <a:xfrm>
            <a:off x="558105" y="2966640"/>
            <a:ext cx="6503790" cy="4226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normAutofit/>
          </a:bodyPr>
          <a:lstStyle>
            <a:lvl1pPr marL="457200" lvl="0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1pPr>
            <a:lvl2pPr marL="914400" lvl="1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2pPr>
            <a:lvl3pPr marL="1371600" lvl="2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3pPr>
            <a:lvl4pPr marL="1828800" lvl="3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4pPr>
            <a:lvl5pPr marL="2286000" lvl="4" indent="-400050" algn="l">
              <a:lnSpc>
                <a:spcPct val="100000"/>
              </a:lnSpc>
              <a:spcBef>
                <a:spcPts val="430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Helvetica Neue Light"/>
              <a:buChar char="•"/>
              <a:defRPr sz="3600"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 - 3 per pagina">
  <p:cSld name="Foto - 3 per pagina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>
            <a:spLocks noGrp="1"/>
          </p:cNvSpPr>
          <p:nvPr>
            <p:ph type="pic" idx="2"/>
          </p:nvPr>
        </p:nvSpPr>
        <p:spPr>
          <a:xfrm>
            <a:off x="3936503" y="5206504"/>
            <a:ext cx="3125392" cy="2210098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11"/>
          <p:cNvSpPr>
            <a:spLocks noGrp="1"/>
          </p:cNvSpPr>
          <p:nvPr>
            <p:ph type="pic" idx="3"/>
          </p:nvPr>
        </p:nvSpPr>
        <p:spPr>
          <a:xfrm>
            <a:off x="3940147" y="2743398"/>
            <a:ext cx="3125392" cy="2210099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1"/>
          <p:cNvSpPr>
            <a:spLocks noGrp="1"/>
          </p:cNvSpPr>
          <p:nvPr>
            <p:ph type="pic" idx="4"/>
          </p:nvPr>
        </p:nvSpPr>
        <p:spPr>
          <a:xfrm>
            <a:off x="558105" y="2743398"/>
            <a:ext cx="3125392" cy="4673204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11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zione">
  <p:cSld name="Citazione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2"/>
          <p:cNvSpPr txBox="1">
            <a:spLocks noGrp="1"/>
          </p:cNvSpPr>
          <p:nvPr>
            <p:ph type="body" idx="1"/>
          </p:nvPr>
        </p:nvSpPr>
        <p:spPr>
          <a:xfrm>
            <a:off x="744140" y="5950644"/>
            <a:ext cx="6131720" cy="427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Helvetica Neue"/>
              <a:buNone/>
              <a:defRPr sz="2400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body" idx="2"/>
          </p:nvPr>
        </p:nvSpPr>
        <p:spPr>
          <a:xfrm>
            <a:off x="744140" y="4309764"/>
            <a:ext cx="6131720" cy="1227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Helvetica Neue Light"/>
              <a:buNone/>
              <a:defRPr sz="3800"/>
            </a:lvl1pPr>
            <a:lvl2pPr marL="914400" lvl="1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marL="3200400" lvl="6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marL="3657600" lvl="7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marL="4114800" lvl="8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to">
  <p:cSld name="Foto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>
            <a:spLocks noGrp="1"/>
          </p:cNvSpPr>
          <p:nvPr>
            <p:ph type="pic" idx="2"/>
          </p:nvPr>
        </p:nvSpPr>
        <p:spPr>
          <a:xfrm>
            <a:off x="0" y="2222500"/>
            <a:ext cx="7620000" cy="57150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13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o">
  <p:cSld name="Vuoto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744140" y="3182441"/>
            <a:ext cx="6131720" cy="1934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b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200"/>
              <a:buFont typeface="Helvetica Neue Light"/>
              <a:buNone/>
              <a:defRPr sz="8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744140" y="5169296"/>
            <a:ext cx="6131720" cy="662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norm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914400" marR="0" lvl="1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371600" marR="0" lvl="2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828800" marR="0" lvl="3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286000" marR="0" lvl="4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743200" marR="0" lvl="5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200400" marR="0" lvl="6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657600" marR="0" lvl="7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114800" marR="0" lvl="8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Helvetica Neue Light"/>
              <a:buNone/>
              <a:defRPr sz="32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3643062" y="7643564"/>
            <a:ext cx="326435" cy="338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t" anchorCtr="0">
            <a:sp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Helvetica Neue Light"/>
              <a:buNone/>
              <a:defRPr sz="1800" b="0" i="0" u="none" strike="noStrike" cap="none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hyperlink" Target="mailto:Segreteria.scr@fondazioneguzzetti.i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/>
          <p:nvPr/>
        </p:nvSpPr>
        <p:spPr>
          <a:xfrm>
            <a:off x="262792" y="8773517"/>
            <a:ext cx="2951747" cy="1291187"/>
          </a:xfrm>
          <a:prstGeom prst="rect">
            <a:avLst/>
          </a:prstGeom>
          <a:noFill/>
          <a:ln w="9525" cap="flat" cmpd="sng">
            <a:solidFill>
              <a:srgbClr val="144D85"/>
            </a:solidFill>
            <a:prstDash val="solid"/>
            <a:miter lim="4000"/>
            <a:headEnd type="none" w="sm" len="sm"/>
            <a:tailEnd type="none" w="sm" len="sm"/>
          </a:ln>
        </p:spPr>
        <p:txBody>
          <a:bodyPr spcFirstLastPara="1" wrap="square" lIns="29750" tIns="29750" rIns="29750" bIns="2975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4D85"/>
              </a:buClr>
              <a:buSzPts val="1500"/>
              <a:buFont typeface="Helvetica Neue"/>
              <a:buNone/>
            </a:pPr>
            <a:r>
              <a:rPr lang="it-IT" sz="20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Consultorio San Cristoforo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4D85"/>
              </a:buClr>
              <a:buSzPts val="1500"/>
              <a:buFont typeface="Helvetica Neue"/>
              <a:buNone/>
            </a:pPr>
            <a:r>
              <a:rPr lang="it-IT" sz="20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Via San Cristoforo 3/5,</a:t>
            </a:r>
            <a:endParaRPr dirty="0"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4D85"/>
              </a:buClr>
              <a:buSzPts val="1500"/>
              <a:buFont typeface="Helvetica Neue"/>
              <a:buNone/>
            </a:pPr>
            <a:r>
              <a:rPr lang="it-IT" sz="2000" b="1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Milano</a:t>
            </a:r>
            <a:endParaRPr dirty="0"/>
          </a:p>
        </p:txBody>
      </p:sp>
      <p:pic>
        <p:nvPicPr>
          <p:cNvPr id="60" name="Google Shape;6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7039" y="10055720"/>
            <a:ext cx="7620002" cy="24439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"/>
          <p:cNvSpPr txBox="1"/>
          <p:nvPr/>
        </p:nvSpPr>
        <p:spPr>
          <a:xfrm>
            <a:off x="0" y="258543"/>
            <a:ext cx="6227207" cy="52174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29750" tIns="29750" rIns="29750" bIns="29750" anchor="ctr" anchorCtr="0">
            <a:spAutoFit/>
          </a:bodyPr>
          <a:lstStyle/>
          <a:p>
            <a:pPr marL="0" marR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44D85"/>
              </a:buClr>
              <a:buSzPts val="4800"/>
              <a:buFont typeface="Helvetica Neue"/>
              <a:buNone/>
            </a:pPr>
            <a:r>
              <a:rPr lang="it-IT" sz="3000" b="1" i="0" u="none" strike="noStrike" cap="none" dirty="0">
                <a:solidFill>
                  <a:srgbClr val="144D85"/>
                </a:solidFill>
                <a:latin typeface="Helvetica Neue"/>
                <a:ea typeface="Helvetica Neue Light"/>
                <a:cs typeface="Helvetica Neue Light"/>
                <a:sym typeface="Helvetica Neue"/>
              </a:rPr>
              <a:t>OGNI NASCITA, UNA STORIA</a:t>
            </a:r>
            <a:endParaRPr sz="3000" b="0" i="0" u="none" strike="noStrike" cap="none" dirty="0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2" name="Google Shape;62;p1"/>
          <p:cNvSpPr txBox="1"/>
          <p:nvPr/>
        </p:nvSpPr>
        <p:spPr>
          <a:xfrm>
            <a:off x="3664705" y="9010757"/>
            <a:ext cx="4095451" cy="1044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lang="it-IT" sz="16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INFO e ISCRIZIONI: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lang="it-IT" sz="1600" b="1" i="0" u="sng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Segreteria.scr@fondazioneguzzetti.it</a:t>
            </a:r>
            <a:endParaRPr sz="16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lang="it-IT" sz="16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02.40702441</a:t>
            </a:r>
            <a:br>
              <a:rPr lang="it-IT" sz="1600" b="1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1600" b="1" i="0" u="none" strike="noStrike" cap="non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" name="Google Shape;63;p1"/>
          <p:cNvSpPr/>
          <p:nvPr/>
        </p:nvSpPr>
        <p:spPr>
          <a:xfrm>
            <a:off x="-10018" y="5903401"/>
            <a:ext cx="7651800" cy="1754285"/>
          </a:xfrm>
          <a:prstGeom prst="rect">
            <a:avLst/>
          </a:prstGeom>
          <a:solidFill>
            <a:srgbClr val="144D85"/>
          </a:solidFill>
          <a:ln>
            <a:noFill/>
          </a:ln>
          <a:effectLst>
            <a:outerShdw blurRad="12700" dist="12700" dir="5400000" rotWithShape="0">
              <a:srgbClr val="000000">
                <a:alpha val="49804"/>
              </a:srgbClr>
            </a:outerShdw>
          </a:effectLst>
        </p:spPr>
        <p:txBody>
          <a:bodyPr spcFirstLastPara="1" wrap="square" lIns="29750" tIns="29750" rIns="29750" bIns="297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Helvetica Neue Light"/>
              <a:buNone/>
            </a:pPr>
            <a:endParaRPr sz="3600" b="0" i="0" u="none" strike="noStrike" cap="non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4" name="Google Shape;64;p1"/>
          <p:cNvSpPr txBox="1"/>
          <p:nvPr/>
        </p:nvSpPr>
        <p:spPr>
          <a:xfrm>
            <a:off x="169316" y="5987378"/>
            <a:ext cx="7517723" cy="1598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lang="it-IT" sz="20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Il consultorio propone un breve percorso</a:t>
            </a:r>
            <a:r>
              <a:rPr lang="it-IT" sz="20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di gruppo </a:t>
            </a:r>
            <a:r>
              <a:rPr lang="it-IT" sz="20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  raccontare, condividere ed elaborare l’esperienza del parto e della nascita</a:t>
            </a:r>
            <a:endParaRPr sz="20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lang="it-IT" sz="2000" b="1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Gli incontri sono condotti da Chiara Da Ros e Melania Cuzzola, psicoterapeute</a:t>
            </a:r>
            <a:endParaRPr sz="2000" dirty="0"/>
          </a:p>
        </p:txBody>
      </p:sp>
      <p:pic>
        <p:nvPicPr>
          <p:cNvPr id="65" name="Google Shape;65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74105" y="77033"/>
            <a:ext cx="2178858" cy="707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" y="845247"/>
            <a:ext cx="7620000" cy="5077957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"/>
          <p:cNvSpPr txBox="1"/>
          <p:nvPr/>
        </p:nvSpPr>
        <p:spPr>
          <a:xfrm>
            <a:off x="262792" y="7281878"/>
            <a:ext cx="7497300" cy="1475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9750" tIns="29750" rIns="29750" bIns="2975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endParaRPr lang="it-IT" sz="2300" b="1" dirty="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lang="it-IT" sz="23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Venerdì 6 novembre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lang="it-IT" sz="23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Venerdì 13 novembre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Helvetica Neue"/>
              <a:buNone/>
            </a:pPr>
            <a:r>
              <a:rPr lang="it-IT" sz="2300" b="1" i="0" u="none" strike="noStrike" cap="none" dirty="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Venerdì 27 novembre               dalle 11 alle 12.30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Office PowerPoint</Application>
  <PresentationFormat>Personalizzato</PresentationFormat>
  <Paragraphs>13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Helvetica Neue</vt:lpstr>
      <vt:lpstr>Helvetica Neue Light</vt:lpstr>
      <vt:lpstr>White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Ilaria Cortinovis</dc:creator>
  <cp:lastModifiedBy>Melania</cp:lastModifiedBy>
  <cp:revision>1</cp:revision>
  <dcterms:modified xsi:type="dcterms:W3CDTF">2026-10-23T07:34:19Z</dcterms:modified>
</cp:coreProperties>
</file>