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620000" cy="10160000"/>
  <p:notesSz cx="6797675" cy="9926638"/>
  <p:embeddedFontLst>
    <p:embeddedFont>
      <p:font typeface="Helvetica Neue" panose="020B0604020202020204" charset="0"/>
      <p:regular r:id="rId4"/>
      <p:bold r:id="rId5"/>
      <p:italic r:id="rId6"/>
      <p:boldItalic r:id="rId7"/>
    </p:embeddedFont>
    <p:embeddedFont>
      <p:font typeface="Helvetica Neue Light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00">
          <p15:clr>
            <a:srgbClr val="000000"/>
          </p15:clr>
        </p15:guide>
        <p15:guide id="2" pos="240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gypvEbCslF/3A8du8rMwXCmY+p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560"/>
  </p:normalViewPr>
  <p:slideViewPr>
    <p:cSldViewPr snapToGrid="0">
      <p:cViewPr varScale="1">
        <p:scale>
          <a:sx n="40" d="100"/>
          <a:sy n="40" d="100"/>
        </p:scale>
        <p:origin x="1756" y="48"/>
      </p:cViewPr>
      <p:guideLst>
        <p:guide orient="horz" pos="3200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customschemas.google.com/relationships/presentationmetadata" Target="meta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sottotitolo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744140" y="3182441"/>
            <a:ext cx="6131720" cy="193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744140" y="5169296"/>
            <a:ext cx="6131720" cy="66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Orizzontal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>
            <a:spLocks noGrp="1"/>
          </p:cNvSpPr>
          <p:nvPr>
            <p:ph type="pic" idx="2"/>
          </p:nvPr>
        </p:nvSpPr>
        <p:spPr>
          <a:xfrm>
            <a:off x="941337" y="2594570"/>
            <a:ext cx="5729884" cy="3467696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44140" y="6159003"/>
            <a:ext cx="6131720" cy="83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44140" y="7022207"/>
            <a:ext cx="6131720" cy="662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3643062" y="7639843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- Centrato">
  <p:cSld name="Titolo - Centrat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44140" y="4112617"/>
            <a:ext cx="6131720" cy="1934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Verticale">
  <p:cSld name="Foto - Vertica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>
            <a:spLocks noGrp="1"/>
          </p:cNvSpPr>
          <p:nvPr>
            <p:ph type="pic" idx="2"/>
          </p:nvPr>
        </p:nvSpPr>
        <p:spPr>
          <a:xfrm>
            <a:off x="3936503" y="2594570"/>
            <a:ext cx="3125392" cy="4822032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558105" y="2594570"/>
            <a:ext cx="3125392" cy="23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Helvetica Neue Light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558105" y="5013027"/>
            <a:ext cx="3125392" cy="240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- In alto">
  <p:cSld name="Titolo - In alt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punti elenco">
  <p:cSld name="Titolo e punti elenc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558105" y="3747988"/>
            <a:ext cx="6503790" cy="368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1pPr>
            <a:lvl2pPr marL="914400" lvl="1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2pPr>
            <a:lvl3pPr marL="1371600" lvl="2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3pPr>
            <a:lvl4pPr marL="1828800" lvl="3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4pPr>
            <a:lvl5pPr marL="2286000" lvl="4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, punti elenco e foto">
  <p:cSld name="Titolo, punti elenco e f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>
            <a:spLocks noGrp="1"/>
          </p:cNvSpPr>
          <p:nvPr>
            <p:ph type="pic" idx="2"/>
          </p:nvPr>
        </p:nvSpPr>
        <p:spPr>
          <a:xfrm>
            <a:off x="3936503" y="3747988"/>
            <a:ext cx="3125392" cy="3683497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58105" y="3747988"/>
            <a:ext cx="3125392" cy="368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1pPr>
            <a:lvl2pPr marL="914400" lvl="1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2pPr>
            <a:lvl3pPr marL="1371600" lvl="2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3pPr>
            <a:lvl4pPr marL="1828800" lvl="3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4pPr>
            <a:lvl5pPr marL="2286000" lvl="4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i elenco">
  <p:cSld name="Punti elenco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558105" y="2966640"/>
            <a:ext cx="6503790" cy="422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1pPr>
            <a:lvl2pPr marL="914400" lvl="1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2pPr>
            <a:lvl3pPr marL="1371600" lvl="2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3pPr>
            <a:lvl4pPr marL="1828800" lvl="3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4pPr>
            <a:lvl5pPr marL="2286000" lvl="4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3 per pagina">
  <p:cSld name="Foto - 3 per pagina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>
            <a:spLocks noGrp="1"/>
          </p:cNvSpPr>
          <p:nvPr>
            <p:ph type="pic" idx="2"/>
          </p:nvPr>
        </p:nvSpPr>
        <p:spPr>
          <a:xfrm>
            <a:off x="3936503" y="5206504"/>
            <a:ext cx="3125392" cy="2210098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1"/>
          <p:cNvSpPr>
            <a:spLocks noGrp="1"/>
          </p:cNvSpPr>
          <p:nvPr>
            <p:ph type="pic" idx="3"/>
          </p:nvPr>
        </p:nvSpPr>
        <p:spPr>
          <a:xfrm>
            <a:off x="3940147" y="2743398"/>
            <a:ext cx="3125392" cy="2210099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1"/>
          <p:cNvSpPr>
            <a:spLocks noGrp="1"/>
          </p:cNvSpPr>
          <p:nvPr>
            <p:ph type="pic" idx="4"/>
          </p:nvPr>
        </p:nvSpPr>
        <p:spPr>
          <a:xfrm>
            <a:off x="558105" y="2743398"/>
            <a:ext cx="3125392" cy="4673204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zione">
  <p:cSld name="Citazion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744140" y="5950644"/>
            <a:ext cx="6131720" cy="427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744140" y="4309764"/>
            <a:ext cx="6131720" cy="122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 Light"/>
              <a:buNone/>
              <a:defRPr sz="38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">
  <p:cSld name="F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>
            <a:spLocks noGrp="1"/>
          </p:cNvSpPr>
          <p:nvPr>
            <p:ph type="pic" idx="2"/>
          </p:nvPr>
        </p:nvSpPr>
        <p:spPr>
          <a:xfrm>
            <a:off x="0" y="2222500"/>
            <a:ext cx="7620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>
  <p:cSld name="Vuot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744140" y="3182441"/>
            <a:ext cx="6131720" cy="193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744140" y="5169296"/>
            <a:ext cx="6131720" cy="66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Segreteria.scr@fondazioneguzzetti.it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F15061A-D3AA-E889-F553-74C524F2B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6" y="1405061"/>
            <a:ext cx="7635878" cy="5088539"/>
          </a:xfrm>
          <a:prstGeom prst="rect">
            <a:avLst/>
          </a:prstGeom>
        </p:spPr>
      </p:pic>
      <p:sp>
        <p:nvSpPr>
          <p:cNvPr id="70" name="Google Shape;70;p1"/>
          <p:cNvSpPr txBox="1"/>
          <p:nvPr/>
        </p:nvSpPr>
        <p:spPr>
          <a:xfrm>
            <a:off x="67665" y="8601687"/>
            <a:ext cx="3044503" cy="1291187"/>
          </a:xfrm>
          <a:prstGeom prst="rect">
            <a:avLst/>
          </a:prstGeom>
          <a:noFill/>
          <a:ln w="9525" cap="flat" cmpd="sng">
            <a:solidFill>
              <a:srgbClr val="144D8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 Light"/>
              </a:rPr>
              <a:t>Consultorio San Cristoforo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 Light"/>
              </a:rPr>
              <a:t>Via San Cristoforo 3/5,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 Light"/>
              </a:rPr>
              <a:t>Milano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48804F0-3621-A91D-A4A4-0FBC24F0D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6" y="9946870"/>
            <a:ext cx="7620000" cy="244391"/>
          </a:xfrm>
          <a:prstGeom prst="rect">
            <a:avLst/>
          </a:prstGeom>
        </p:spPr>
      </p:pic>
      <p:sp>
        <p:nvSpPr>
          <p:cNvPr id="68" name="Google Shape;68;p1"/>
          <p:cNvSpPr txBox="1"/>
          <p:nvPr/>
        </p:nvSpPr>
        <p:spPr>
          <a:xfrm>
            <a:off x="67664" y="-60999"/>
            <a:ext cx="7591999" cy="16605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4800"/>
              <a:buFont typeface="Helvetica Neue"/>
              <a:buNone/>
            </a:pPr>
            <a:r>
              <a:rPr lang="it-IT" sz="2600" b="1" u="none" strike="noStrike" cap="none" dirty="0">
                <a:solidFill>
                  <a:srgbClr val="144D8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NASCERE DA UNA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4800"/>
              <a:buFont typeface="Helvetica Neue"/>
              <a:buNone/>
            </a:pPr>
            <a:r>
              <a:rPr lang="it-IT" sz="2600" b="1" u="none" strike="noStrike" cap="none" dirty="0">
                <a:solidFill>
                  <a:srgbClr val="144D8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FECONDAZIONE ETEROLOGA</a:t>
            </a:r>
            <a:endParaRPr lang="it-IT" sz="2600" b="1" dirty="0">
              <a:solidFill>
                <a:srgbClr val="144D8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4800"/>
              <a:buFont typeface="Helvetica Neue"/>
              <a:buNone/>
            </a:pPr>
            <a:r>
              <a:rPr lang="it-IT" sz="2400" b="1" u="none" strike="noStrike" cap="none" dirty="0">
                <a:solidFill>
                  <a:srgbClr val="144D85"/>
                </a:solidFill>
                <a:latin typeface="Helvetica Neue"/>
                <a:ea typeface="Helvetica Neue Light"/>
                <a:cs typeface="Helvetica Neue Light"/>
                <a:sym typeface="Helvetica Neue"/>
              </a:rPr>
              <a:t>Come</a:t>
            </a:r>
            <a:r>
              <a:rPr lang="it-IT" sz="2400" b="1" dirty="0">
                <a:solidFill>
                  <a:srgbClr val="144D85"/>
                </a:solidFill>
                <a:latin typeface="Helvetica Neue"/>
                <a:ea typeface="Helvetica Neue Light"/>
                <a:cs typeface="Helvetica Neue Light"/>
                <a:sym typeface="Helvetica Neue"/>
              </a:rPr>
              <a:t>, </a:t>
            </a:r>
            <a:r>
              <a:rPr lang="it-IT" sz="2400" b="1" u="none" strike="noStrike" cap="none" dirty="0">
                <a:solidFill>
                  <a:srgbClr val="144D85"/>
                </a:solidFill>
                <a:latin typeface="Helvetica Neue"/>
                <a:ea typeface="Helvetica Neue Light"/>
                <a:cs typeface="Helvetica Neue Light"/>
                <a:sym typeface="Helvetica Neue"/>
              </a:rPr>
              <a:t>quando e perché raccontare ai bambini la storia delle proprie origini</a:t>
            </a:r>
            <a:endParaRPr sz="2400" b="0" u="none" strike="noStrike" cap="none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" name="Google Shape;63;p1">
            <a:extLst>
              <a:ext uri="{FF2B5EF4-FFF2-40B4-BE49-F238E27FC236}">
                <a16:creationId xmlns:a16="http://schemas.microsoft.com/office/drawing/2014/main" id="{2BA26AD7-7FBA-9D36-80A8-A033AB55F532}"/>
              </a:ext>
            </a:extLst>
          </p:cNvPr>
          <p:cNvSpPr txBox="1"/>
          <p:nvPr/>
        </p:nvSpPr>
        <p:spPr>
          <a:xfrm>
            <a:off x="3401231" y="8929812"/>
            <a:ext cx="4095451" cy="113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8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 e ISCRIZIONI: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8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Segreteria.scr@fondazioneguzzetti.it</a:t>
            </a:r>
            <a:endParaRPr lang="it-IT" sz="18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8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02.40702441</a:t>
            </a:r>
            <a:br>
              <a:rPr lang="it-IT" sz="16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lang="it-IT" sz="16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EE1C6CE-C81F-73AD-E92C-B0B191F3A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9882" y="-60999"/>
            <a:ext cx="1819782" cy="437885"/>
          </a:xfrm>
          <a:prstGeom prst="rect">
            <a:avLst/>
          </a:prstGeom>
        </p:spPr>
      </p:pic>
      <p:sp>
        <p:nvSpPr>
          <p:cNvPr id="60" name="Google Shape;60;p1"/>
          <p:cNvSpPr/>
          <p:nvPr/>
        </p:nvSpPr>
        <p:spPr>
          <a:xfrm>
            <a:off x="23786" y="5789774"/>
            <a:ext cx="7635878" cy="1833299"/>
          </a:xfrm>
          <a:prstGeom prst="rect">
            <a:avLst/>
          </a:prstGeom>
          <a:solidFill>
            <a:srgbClr val="144D85"/>
          </a:solidFill>
          <a:ln>
            <a:noFill/>
          </a:ln>
          <a:effectLst>
            <a:outerShdw blurRad="12700" dist="127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" name="Google Shape;63;p1">
            <a:extLst>
              <a:ext uri="{FF2B5EF4-FFF2-40B4-BE49-F238E27FC236}">
                <a16:creationId xmlns:a16="http://schemas.microsoft.com/office/drawing/2014/main" id="{E3E83478-D95E-05DE-76E1-D1F15ED315CD}"/>
              </a:ext>
            </a:extLst>
          </p:cNvPr>
          <p:cNvSpPr txBox="1"/>
          <p:nvPr/>
        </p:nvSpPr>
        <p:spPr>
          <a:xfrm>
            <a:off x="23785" y="5753053"/>
            <a:ext cx="7635878" cy="190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algn="just"/>
            <a:r>
              <a:rPr lang="it-IT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Il consultorio San Cristoforo organizza un incontro </a:t>
            </a:r>
            <a:r>
              <a:rPr lang="it-IT" sz="2000" b="1" i="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</a:t>
            </a:r>
            <a:r>
              <a:rPr lang="it-IT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 </a:t>
            </a:r>
            <a:r>
              <a:rPr lang="it-IT" sz="2000" b="1" i="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genitori che si stanno interrogando su come raccontare ai propri figli la storia della loro nascita da fecondazione eterologa.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L’incontro sarà condotto da Melania Cuzzola  e Camilla Bressani, esperte in  psicologia perinatale</a:t>
            </a:r>
            <a:endParaRPr lang="it-IT" sz="2000" b="1" i="0" dirty="0">
              <a:solidFill>
                <a:schemeClr val="bg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C9A09CE-BA80-4717-C990-8FFA47285C02}"/>
              </a:ext>
            </a:extLst>
          </p:cNvPr>
          <p:cNvSpPr txBox="1"/>
          <p:nvPr/>
        </p:nvSpPr>
        <p:spPr>
          <a:xfrm>
            <a:off x="722998" y="7899907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/>
              <a:t>Venerdì 27 novembre dalle 9.30 alle 11.00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90</Words>
  <Application>Microsoft Office PowerPoint</Application>
  <PresentationFormat>Personalizzato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Helvetica Neue</vt:lpstr>
      <vt:lpstr>Helvetica Neue Light</vt:lpstr>
      <vt:lpstr>White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Ilaria Cortinovis</dc:creator>
  <cp:lastModifiedBy>Melania</cp:lastModifiedBy>
  <cp:revision>31</cp:revision>
  <cp:lastPrinted>2024-05-15T09:47:57Z</cp:lastPrinted>
  <dcterms:modified xsi:type="dcterms:W3CDTF">2026-10-23T07:46:24Z</dcterms:modified>
</cp:coreProperties>
</file>